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17"/>
    </p:embeddedFont>
    <p:embeddedFont>
      <p:font typeface="Lato" panose="020F0502020204030203" pitchFamily="34" charset="0"/>
      <p:regular r:id="rId18"/>
      <p:bold r:id="rId19"/>
      <p:italic r:id="rId20"/>
      <p:boldItalic r:id="rId21"/>
    </p:embeddedFont>
    <p:embeddedFont>
      <p:font typeface="Montserrat" pitchFamily="2" charset="77"/>
      <p:regular r:id="rId22"/>
      <p:bold r:id="rId23"/>
      <p:italic r:id="rId24"/>
      <p:boldItalic r:id="rId25"/>
    </p:embeddedFont>
    <p:embeddedFont>
      <p:font typeface="Raleway" pitchFamily="2" charset="77"/>
      <p:regular r:id="rId26"/>
      <p:bold r:id="rId27"/>
      <p:italic r:id="rId28"/>
      <p:boldItalic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  <p:embeddedFont>
      <p:font typeface="Roboto Condensed" panose="020F0502020204030204" pitchFamily="34" charset="0"/>
      <p:regular r:id="rId34"/>
      <p:bold r:id="rId35"/>
      <p:italic r:id="rId36"/>
      <p:boldItalic r:id="rId37"/>
    </p:embeddedFont>
    <p:embeddedFont>
      <p:font typeface="Verdana" panose="020B060403050404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42" roundtripDataSignature="AMtx7mhGlA/nbmmU/q4fXrr7Revmx8vR2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6D8AD4-E80E-D343-ADE7-A2672E1DE6CB}" v="62" dt="2022-07-28T13:28:03.066"/>
    <p1510:client id="{59AA3D9D-4F9D-430E-BC40-DF35664B9CC5}" v="14" dt="2022-09-19T17:38:25.633"/>
    <p1510:client id="{9F3B2DB8-BC20-43A7-B205-4B059A980CB2}" v="1" dt="2022-09-11T23:57:00.250"/>
    <p1510:client id="{C9A1CE64-00F4-4A01-875A-A5FD00BB5D76}" v="51" dt="2022-09-14T17:46:28.962"/>
    <p1510:client id="{D704E870-3F2C-4D37-A403-6C53A02CD99A}" v="18" dt="2022-09-12T00:07:12.513"/>
    <p1510:client id="{E0AC2444-0E4F-4B0F-952D-FD37C2206554}" v="12" dt="2023-07-12T16:07:13.933"/>
    <p1510:client id="{E0CEDEBF-A6E2-4E4F-B952-BE3B753174BB}" v="14" dt="2022-09-16T15:44:10.775"/>
    <p1510:client id="{E5541BB5-E52B-4DAC-88F9-535B82B772B4}" v="1" dt="2022-08-19T18:03:06.253"/>
    <p1510:client id="{EE434F53-6B73-4FBC-A501-9FB99BDBAEF7}" v="2" dt="2022-07-26T15:16:01.500"/>
    <p1510:client id="{EEAEB66B-9BE8-4030-91E3-169204607DBE}" v="2" dt="2022-07-28T17:04:17.357"/>
    <p1510:client id="{FED9D0DA-79E4-BD3D-679C-3922C990EFF1}" v="4" dt="2023-06-12T19:52:39.555"/>
    <p1510:client id="{FF7F862C-8DB0-402E-ACC5-309EAA77B96B}" v="28" dt="2022-09-15T17:15:33.514"/>
  </p1510:revLst>
</p1510:revInfo>
</file>

<file path=ppt/tableStyles.xml><?xml version="1.0" encoding="utf-8"?>
<a:tblStyleLst xmlns:a="http://schemas.openxmlformats.org/drawingml/2006/main" def="{8F102D2D-086B-4276-8142-5D01FB0330DB}">
  <a:tblStyle styleId="{8F102D2D-086B-4276-8142-5D01FB0330D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32C6A705-D51A-4928-8B33-A7C7AB9A7F49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106F6C2-0AF5-4685-BA89-7D9F058A2D5A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39" d="100"/>
          <a:sy n="139" d="100"/>
        </p:scale>
        <p:origin x="176" y="5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font" Target="fonts/font23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customschemas.google.com/relationships/presentationmetadata" Target="metadata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9" Type="http://schemas.openxmlformats.org/officeDocument/2006/relationships/font" Target="fonts/font13.fntdata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font" Target="fonts/font24.fntdata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49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font" Target="fonts/font22.fntdata"/><Relationship Id="rId46" Type="http://schemas.openxmlformats.org/officeDocument/2006/relationships/tableStyles" Target="tableStyles.xml"/><Relationship Id="rId20" Type="http://schemas.openxmlformats.org/officeDocument/2006/relationships/font" Target="fonts/font4.fntdata"/><Relationship Id="rId41" Type="http://schemas.openxmlformats.org/officeDocument/2006/relationships/font" Target="fonts/font2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en, Brittney J" userId="S::ballen88@gatech.edu::0ae0c295-440a-4855-a18a-673cab4448c4" providerId="AD" clId="Web-{FED9D0DA-79E4-BD3D-679C-3922C990EFF1}"/>
    <pc:docChg chg="modSld">
      <pc:chgData name="Allen, Brittney J" userId="S::ballen88@gatech.edu::0ae0c295-440a-4855-a18a-673cab4448c4" providerId="AD" clId="Web-{FED9D0DA-79E4-BD3D-679C-3922C990EFF1}" dt="2023-06-12T19:52:36.024" v="1"/>
      <pc:docMkLst>
        <pc:docMk/>
      </pc:docMkLst>
      <pc:sldChg chg="modSp">
        <pc:chgData name="Allen, Brittney J" userId="S::ballen88@gatech.edu::0ae0c295-440a-4855-a18a-673cab4448c4" providerId="AD" clId="Web-{FED9D0DA-79E4-BD3D-679C-3922C990EFF1}" dt="2023-06-12T19:52:36.024" v="1"/>
        <pc:sldMkLst>
          <pc:docMk/>
          <pc:sldMk cId="0" sldId="260"/>
        </pc:sldMkLst>
        <pc:graphicFrameChg chg="mod modGraphic">
          <ac:chgData name="Allen, Brittney J" userId="S::ballen88@gatech.edu::0ae0c295-440a-4855-a18a-673cab4448c4" providerId="AD" clId="Web-{FED9D0DA-79E4-BD3D-679C-3922C990EFF1}" dt="2023-06-12T19:52:36.024" v="1"/>
          <ac:graphicFrameMkLst>
            <pc:docMk/>
            <pc:sldMk cId="0" sldId="260"/>
            <ac:graphicFrameMk id="126" creationId="{00000000-0000-0000-0000-000000000000}"/>
          </ac:graphicFrameMkLst>
        </pc:graphicFrameChg>
      </pc:sldChg>
    </pc:docChg>
  </pc:docChgLst>
  <pc:docChgLst>
    <pc:chgData name="Missner, Samuel A" userId="S::smissner3@gatech.edu::a488782b-140e-4077-96f0-dcf6587c1901" providerId="AD" clId="Web-{D704E870-3F2C-4D37-A403-6C53A02CD99A}"/>
    <pc:docChg chg="modSld">
      <pc:chgData name="Missner, Samuel A" userId="S::smissner3@gatech.edu::a488782b-140e-4077-96f0-dcf6587c1901" providerId="AD" clId="Web-{D704E870-3F2C-4D37-A403-6C53A02CD99A}" dt="2022-09-12T00:07:12.482" v="13" actId="1076"/>
      <pc:docMkLst>
        <pc:docMk/>
      </pc:docMkLst>
      <pc:sldChg chg="modSp">
        <pc:chgData name="Missner, Samuel A" userId="S::smissner3@gatech.edu::a488782b-140e-4077-96f0-dcf6587c1901" providerId="AD" clId="Web-{D704E870-3F2C-4D37-A403-6C53A02CD99A}" dt="2022-09-12T00:07:12.482" v="13" actId="1076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D704E870-3F2C-4D37-A403-6C53A02CD99A}" dt="2022-09-12T00:07:12.482" v="13" actId="1076"/>
          <ac:spMkLst>
            <pc:docMk/>
            <pc:sldMk cId="0" sldId="265"/>
            <ac:spMk id="178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D704E870-3F2C-4D37-A403-6C53A02CD99A}" dt="2022-09-12T00:06:32.903" v="8" actId="20577"/>
        <pc:sldMkLst>
          <pc:docMk/>
          <pc:sldMk cId="0" sldId="266"/>
        </pc:sldMkLst>
        <pc:spChg chg="mod">
          <ac:chgData name="Missner, Samuel A" userId="S::smissner3@gatech.edu::a488782b-140e-4077-96f0-dcf6587c1901" providerId="AD" clId="Web-{D704E870-3F2C-4D37-A403-6C53A02CD99A}" dt="2022-09-12T00:06:32.903" v="8" actId="20577"/>
          <ac:spMkLst>
            <pc:docMk/>
            <pc:sldMk cId="0" sldId="266"/>
            <ac:spMk id="186" creationId="{00000000-0000-0000-0000-000000000000}"/>
          </ac:spMkLst>
        </pc:spChg>
      </pc:sldChg>
    </pc:docChg>
  </pc:docChgLst>
  <pc:docChgLst>
    <pc:chgData name="Allen, Brittney J" userId="S::ballen88@gatech.edu::0ae0c295-440a-4855-a18a-673cab4448c4" providerId="AD" clId="Web-{E0AC2444-0E4F-4B0F-952D-FD37C2206554}"/>
    <pc:docChg chg="modSld">
      <pc:chgData name="Allen, Brittney J" userId="S::ballen88@gatech.edu::0ae0c295-440a-4855-a18a-673cab4448c4" providerId="AD" clId="Web-{E0AC2444-0E4F-4B0F-952D-FD37C2206554}" dt="2023-07-12T16:07:13.933" v="6"/>
      <pc:docMkLst>
        <pc:docMk/>
      </pc:docMkLst>
      <pc:sldChg chg="modSp">
        <pc:chgData name="Allen, Brittney J" userId="S::ballen88@gatech.edu::0ae0c295-440a-4855-a18a-673cab4448c4" providerId="AD" clId="Web-{E0AC2444-0E4F-4B0F-952D-FD37C2206554}" dt="2023-07-12T16:04:29.835" v="3" actId="14100"/>
        <pc:sldMkLst>
          <pc:docMk/>
          <pc:sldMk cId="0" sldId="257"/>
        </pc:sldMkLst>
        <pc:spChg chg="mod">
          <ac:chgData name="Allen, Brittney J" userId="S::ballen88@gatech.edu::0ae0c295-440a-4855-a18a-673cab4448c4" providerId="AD" clId="Web-{E0AC2444-0E4F-4B0F-952D-FD37C2206554}" dt="2023-07-12T16:04:29.835" v="3" actId="14100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E0AC2444-0E4F-4B0F-952D-FD37C2206554}" dt="2023-07-12T16:04:38.351" v="4" actId="20577"/>
        <pc:sldMkLst>
          <pc:docMk/>
          <pc:sldMk cId="0" sldId="258"/>
        </pc:sldMkLst>
        <pc:spChg chg="mod">
          <ac:chgData name="Allen, Brittney J" userId="S::ballen88@gatech.edu::0ae0c295-440a-4855-a18a-673cab4448c4" providerId="AD" clId="Web-{E0AC2444-0E4F-4B0F-952D-FD37C2206554}" dt="2023-07-12T16:04:38.351" v="4" actId="20577"/>
          <ac:spMkLst>
            <pc:docMk/>
            <pc:sldMk cId="0" sldId="258"/>
            <ac:spMk id="10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E0AC2444-0E4F-4B0F-952D-FD37C2206554}" dt="2023-07-12T16:07:13.933" v="6"/>
        <pc:sldMkLst>
          <pc:docMk/>
          <pc:sldMk cId="0" sldId="260"/>
        </pc:sldMkLst>
        <pc:graphicFrameChg chg="mod modGraphic">
          <ac:chgData name="Allen, Brittney J" userId="S::ballen88@gatech.edu::0ae0c295-440a-4855-a18a-673cab4448c4" providerId="AD" clId="Web-{E0AC2444-0E4F-4B0F-952D-FD37C2206554}" dt="2023-07-12T16:07:13.933" v="6"/>
          <ac:graphicFrameMkLst>
            <pc:docMk/>
            <pc:sldMk cId="0" sldId="260"/>
            <ac:graphicFrameMk id="126" creationId="{00000000-0000-0000-0000-000000000000}"/>
          </ac:graphicFrameMkLst>
        </pc:graphicFrameChg>
      </pc:sldChg>
    </pc:docChg>
  </pc:docChgLst>
  <pc:docChgLst>
    <pc:chgData name="Missner, Samuel A" userId="S::smissner3@gatech.edu::a488782b-140e-4077-96f0-dcf6587c1901" providerId="AD" clId="Web-{9F3B2DB8-BC20-43A7-B205-4B059A980CB2}"/>
    <pc:docChg chg="modSld">
      <pc:chgData name="Missner, Samuel A" userId="S::smissner3@gatech.edu::a488782b-140e-4077-96f0-dcf6587c1901" providerId="AD" clId="Web-{9F3B2DB8-BC20-43A7-B205-4B059A980CB2}" dt="2022-09-11T23:57:00.250" v="0" actId="20577"/>
      <pc:docMkLst>
        <pc:docMk/>
      </pc:docMkLst>
      <pc:sldChg chg="modSp">
        <pc:chgData name="Missner, Samuel A" userId="S::smissner3@gatech.edu::a488782b-140e-4077-96f0-dcf6587c1901" providerId="AD" clId="Web-{9F3B2DB8-BC20-43A7-B205-4B059A980CB2}" dt="2022-09-11T23:57:00.250" v="0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9F3B2DB8-BC20-43A7-B205-4B059A980CB2}" dt="2022-09-11T23:57:00.250" v="0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Paley, Jessica" userId="S::jpaley3@gatech.edu::635cd12e-23fc-4b97-9518-81746cd40610" providerId="AD" clId="Web-{2C6D8AD4-E80E-D343-ADE7-A2672E1DE6CB}"/>
    <pc:docChg chg="modSld">
      <pc:chgData name="Paley, Jessica" userId="S::jpaley3@gatech.edu::635cd12e-23fc-4b97-9518-81746cd40610" providerId="AD" clId="Web-{2C6D8AD4-E80E-D343-ADE7-A2672E1DE6CB}" dt="2022-07-28T13:28:03.066" v="53" actId="20577"/>
      <pc:docMkLst>
        <pc:docMk/>
      </pc:docMkLst>
      <pc:sldChg chg="modSp">
        <pc:chgData name="Paley, Jessica" userId="S::jpaley3@gatech.edu::635cd12e-23fc-4b97-9518-81746cd40610" providerId="AD" clId="Web-{2C6D8AD4-E80E-D343-ADE7-A2672E1DE6CB}" dt="2022-07-28T13:25:26.775" v="9" actId="20577"/>
        <pc:sldMkLst>
          <pc:docMk/>
          <pc:sldMk cId="0" sldId="256"/>
        </pc:sldMkLst>
        <pc:spChg chg="mod">
          <ac:chgData name="Paley, Jessica" userId="S::jpaley3@gatech.edu::635cd12e-23fc-4b97-9518-81746cd40610" providerId="AD" clId="Web-{2C6D8AD4-E80E-D343-ADE7-A2672E1DE6CB}" dt="2022-07-28T13:25:26.775" v="9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5:49.714" v="15" actId="20577"/>
        <pc:sldMkLst>
          <pc:docMk/>
          <pc:sldMk cId="0" sldId="257"/>
        </pc:sldMkLst>
        <pc:spChg chg="mod">
          <ac:chgData name="Paley, Jessica" userId="S::jpaley3@gatech.edu::635cd12e-23fc-4b97-9518-81746cd40610" providerId="AD" clId="Web-{2C6D8AD4-E80E-D343-ADE7-A2672E1DE6CB}" dt="2022-07-28T13:25:49.714" v="15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6:17.591" v="22" actId="20577"/>
        <pc:sldMkLst>
          <pc:docMk/>
          <pc:sldMk cId="0" sldId="258"/>
        </pc:sldMkLst>
        <pc:spChg chg="mod">
          <ac:chgData name="Paley, Jessica" userId="S::jpaley3@gatech.edu::635cd12e-23fc-4b97-9518-81746cd40610" providerId="AD" clId="Web-{2C6D8AD4-E80E-D343-ADE7-A2672E1DE6CB}" dt="2022-07-28T13:26:17.591" v="22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6:36.905" v="27" actId="20577"/>
        <pc:sldMkLst>
          <pc:docMk/>
          <pc:sldMk cId="0" sldId="259"/>
        </pc:sldMkLst>
        <pc:spChg chg="mod">
          <ac:chgData name="Paley, Jessica" userId="S::jpaley3@gatech.edu::635cd12e-23fc-4b97-9518-81746cd40610" providerId="AD" clId="Web-{2C6D8AD4-E80E-D343-ADE7-A2672E1DE6CB}" dt="2022-07-28T13:26:36.905" v="27" actId="20577"/>
          <ac:spMkLst>
            <pc:docMk/>
            <pc:sldMk cId="0" sldId="259"/>
            <ac:spMk id="11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8:03.066" v="53" actId="20577"/>
        <pc:sldMkLst>
          <pc:docMk/>
          <pc:sldMk cId="0" sldId="260"/>
        </pc:sldMkLst>
        <pc:spChg chg="mod">
          <ac:chgData name="Paley, Jessica" userId="S::jpaley3@gatech.edu::635cd12e-23fc-4b97-9518-81746cd40610" providerId="AD" clId="Web-{2C6D8AD4-E80E-D343-ADE7-A2672E1DE6CB}" dt="2022-07-28T13:28:03.066" v="53" actId="20577"/>
          <ac:spMkLst>
            <pc:docMk/>
            <pc:sldMk cId="0" sldId="260"/>
            <ac:spMk id="127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7:54.097" v="52" actId="20577"/>
        <pc:sldMkLst>
          <pc:docMk/>
          <pc:sldMk cId="0" sldId="261"/>
        </pc:sldMkLst>
        <pc:spChg chg="mod">
          <ac:chgData name="Paley, Jessica" userId="S::jpaley3@gatech.edu::635cd12e-23fc-4b97-9518-81746cd40610" providerId="AD" clId="Web-{2C6D8AD4-E80E-D343-ADE7-A2672E1DE6CB}" dt="2022-07-28T13:27:54.097" v="52" actId="20577"/>
          <ac:spMkLst>
            <pc:docMk/>
            <pc:sldMk cId="0" sldId="261"/>
            <ac:spMk id="13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7:47.331" v="50" actId="20577"/>
        <pc:sldMkLst>
          <pc:docMk/>
          <pc:sldMk cId="0" sldId="262"/>
        </pc:sldMkLst>
        <pc:spChg chg="mod">
          <ac:chgData name="Paley, Jessica" userId="S::jpaley3@gatech.edu::635cd12e-23fc-4b97-9518-81746cd40610" providerId="AD" clId="Web-{2C6D8AD4-E80E-D343-ADE7-A2672E1DE6CB}" dt="2022-07-28T13:27:47.331" v="50" actId="20577"/>
          <ac:spMkLst>
            <pc:docMk/>
            <pc:sldMk cId="0" sldId="262"/>
            <ac:spMk id="14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7:39.752" v="48" actId="20577"/>
        <pc:sldMkLst>
          <pc:docMk/>
          <pc:sldMk cId="0" sldId="263"/>
        </pc:sldMkLst>
        <pc:spChg chg="mod">
          <ac:chgData name="Paley, Jessica" userId="S::jpaley3@gatech.edu::635cd12e-23fc-4b97-9518-81746cd40610" providerId="AD" clId="Web-{2C6D8AD4-E80E-D343-ADE7-A2672E1DE6CB}" dt="2022-07-28T13:27:39.752" v="48" actId="20577"/>
          <ac:spMkLst>
            <pc:docMk/>
            <pc:sldMk cId="0" sldId="263"/>
            <ac:spMk id="15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7:37.159" v="47" actId="20577"/>
        <pc:sldMkLst>
          <pc:docMk/>
          <pc:sldMk cId="0" sldId="264"/>
        </pc:sldMkLst>
        <pc:spChg chg="mod">
          <ac:chgData name="Paley, Jessica" userId="S::jpaley3@gatech.edu::635cd12e-23fc-4b97-9518-81746cd40610" providerId="AD" clId="Web-{2C6D8AD4-E80E-D343-ADE7-A2672E1DE6CB}" dt="2022-07-28T13:27:37.159" v="47" actId="20577"/>
          <ac:spMkLst>
            <pc:docMk/>
            <pc:sldMk cId="0" sldId="264"/>
            <ac:spMk id="16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7:29.689" v="45" actId="20577"/>
        <pc:sldMkLst>
          <pc:docMk/>
          <pc:sldMk cId="0" sldId="265"/>
        </pc:sldMkLst>
        <pc:spChg chg="mod">
          <ac:chgData name="Paley, Jessica" userId="S::jpaley3@gatech.edu::635cd12e-23fc-4b97-9518-81746cd40610" providerId="AD" clId="Web-{2C6D8AD4-E80E-D343-ADE7-A2672E1DE6CB}" dt="2022-07-28T13:27:29.689" v="45" actId="20577"/>
          <ac:spMkLst>
            <pc:docMk/>
            <pc:sldMk cId="0" sldId="265"/>
            <ac:spMk id="175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2C6D8AD4-E80E-D343-ADE7-A2672E1DE6CB}" dt="2022-07-28T13:27:21.564" v="43" actId="20577"/>
        <pc:sldMkLst>
          <pc:docMk/>
          <pc:sldMk cId="0" sldId="266"/>
        </pc:sldMkLst>
        <pc:spChg chg="mod">
          <ac:chgData name="Paley, Jessica" userId="S::jpaley3@gatech.edu::635cd12e-23fc-4b97-9518-81746cd40610" providerId="AD" clId="Web-{2C6D8AD4-E80E-D343-ADE7-A2672E1DE6CB}" dt="2022-07-28T13:27:21.564" v="43" actId="20577"/>
          <ac:spMkLst>
            <pc:docMk/>
            <pc:sldMk cId="0" sldId="266"/>
            <ac:spMk id="187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E0CEDEBF-A6E2-4E4F-B952-BE3B753174BB}"/>
    <pc:docChg chg="modSld">
      <pc:chgData name="Missner, Samuel A" userId="S::smissner3@gatech.edu::a488782b-140e-4077-96f0-dcf6587c1901" providerId="AD" clId="Web-{E0CEDEBF-A6E2-4E4F-B952-BE3B753174BB}" dt="2022-09-16T15:44:02.087" v="11"/>
      <pc:docMkLst>
        <pc:docMk/>
      </pc:docMkLst>
      <pc:sldChg chg="modSp">
        <pc:chgData name="Missner, Samuel A" userId="S::smissner3@gatech.edu::a488782b-140e-4077-96f0-dcf6587c1901" providerId="AD" clId="Web-{E0CEDEBF-A6E2-4E4F-B952-BE3B753174BB}" dt="2022-09-16T15:44:02.087" v="11"/>
        <pc:sldMkLst>
          <pc:docMk/>
          <pc:sldMk cId="0" sldId="260"/>
        </pc:sldMkLst>
        <pc:graphicFrameChg chg="mod modGraphic">
          <ac:chgData name="Missner, Samuel A" userId="S::smissner3@gatech.edu::a488782b-140e-4077-96f0-dcf6587c1901" providerId="AD" clId="Web-{E0CEDEBF-A6E2-4E4F-B952-BE3B753174BB}" dt="2022-09-16T15:44:02.087" v="11"/>
          <ac:graphicFrameMkLst>
            <pc:docMk/>
            <pc:sldMk cId="0" sldId="260"/>
            <ac:graphicFrameMk id="126" creationId="{00000000-0000-0000-0000-000000000000}"/>
          </ac:graphicFrameMkLst>
        </pc:graphicFrameChg>
      </pc:sldChg>
    </pc:docChg>
  </pc:docChgLst>
  <pc:docChgLst>
    <pc:chgData name="Missner, Samuel A" userId="S::smissner3@gatech.edu::a488782b-140e-4077-96f0-dcf6587c1901" providerId="AD" clId="Web-{59AA3D9D-4F9D-430E-BC40-DF35664B9CC5}"/>
    <pc:docChg chg="modSld">
      <pc:chgData name="Missner, Samuel A" userId="S::smissner3@gatech.edu::a488782b-140e-4077-96f0-dcf6587c1901" providerId="AD" clId="Web-{59AA3D9D-4F9D-430E-BC40-DF35664B9CC5}" dt="2022-09-19T17:38:25.633" v="4" actId="1076"/>
      <pc:docMkLst>
        <pc:docMk/>
      </pc:docMkLst>
      <pc:sldChg chg="addSp delSp modSp">
        <pc:chgData name="Missner, Samuel A" userId="S::smissner3@gatech.edu::a488782b-140e-4077-96f0-dcf6587c1901" providerId="AD" clId="Web-{59AA3D9D-4F9D-430E-BC40-DF35664B9CC5}" dt="2022-09-19T17:38:25.633" v="4" actId="1076"/>
        <pc:sldMkLst>
          <pc:docMk/>
          <pc:sldMk cId="0" sldId="256"/>
        </pc:sldMkLst>
        <pc:picChg chg="add mod">
          <ac:chgData name="Missner, Samuel A" userId="S::smissner3@gatech.edu::a488782b-140e-4077-96f0-dcf6587c1901" providerId="AD" clId="Web-{59AA3D9D-4F9D-430E-BC40-DF35664B9CC5}" dt="2022-09-19T17:38:25.633" v="4" actId="1076"/>
          <ac:picMkLst>
            <pc:docMk/>
            <pc:sldMk cId="0" sldId="256"/>
            <ac:picMk id="2" creationId="{DE979128-614E-52E2-C245-872E1BD79F6D}"/>
          </ac:picMkLst>
        </pc:picChg>
        <pc:picChg chg="del">
          <ac:chgData name="Missner, Samuel A" userId="S::smissner3@gatech.edu::a488782b-140e-4077-96f0-dcf6587c1901" providerId="AD" clId="Web-{59AA3D9D-4F9D-430E-BC40-DF35664B9CC5}" dt="2022-09-19T17:38:06.976" v="0"/>
          <ac:picMkLst>
            <pc:docMk/>
            <pc:sldMk cId="0" sldId="256"/>
            <ac:picMk id="80" creationId="{00000000-0000-0000-0000-000000000000}"/>
          </ac:picMkLst>
        </pc:picChg>
      </pc:sldChg>
    </pc:docChg>
  </pc:docChgLst>
  <pc:docChgLst>
    <pc:chgData name="Edwards, Douglas" userId="S::dedwards7@gatech.edu::c1a94ccf-7d62-4a44-bbe9-4639a4150ebf" providerId="AD" clId="Web-{EE434F53-6B73-4FBC-A501-9FB99BDBAEF7}"/>
    <pc:docChg chg="mod">
      <pc:chgData name="Edwards, Douglas" userId="S::dedwards7@gatech.edu::c1a94ccf-7d62-4a44-bbe9-4639a4150ebf" providerId="AD" clId="Web-{EE434F53-6B73-4FBC-A501-9FB99BDBAEF7}" dt="2022-07-26T15:16:01.500" v="1"/>
      <pc:docMkLst>
        <pc:docMk/>
      </pc:docMkLst>
      <pc:sldChg chg="addCm">
        <pc:chgData name="Edwards, Douglas" userId="S::dedwards7@gatech.edu::c1a94ccf-7d62-4a44-bbe9-4639a4150ebf" providerId="AD" clId="Web-{EE434F53-6B73-4FBC-A501-9FB99BDBAEF7}" dt="2022-07-26T15:16:01.500" v="1"/>
        <pc:sldMkLst>
          <pc:docMk/>
          <pc:sldMk cId="0" sldId="256"/>
        </pc:sldMkLst>
      </pc:sldChg>
    </pc:docChg>
  </pc:docChgLst>
  <pc:docChgLst>
    <pc:chgData clId="Web-{C9A1CE64-00F4-4A01-875A-A5FD00BB5D76}"/>
    <pc:docChg chg="modSld">
      <pc:chgData name="" userId="" providerId="" clId="Web-{C9A1CE64-00F4-4A01-875A-A5FD00BB5D76}" dt="2022-09-14T17:43:52.598" v="1" actId="1076"/>
      <pc:docMkLst>
        <pc:docMk/>
      </pc:docMkLst>
      <pc:sldChg chg="modSp">
        <pc:chgData name="" userId="" providerId="" clId="Web-{C9A1CE64-00F4-4A01-875A-A5FD00BB5D76}" dt="2022-09-14T17:43:52.598" v="1" actId="1076"/>
        <pc:sldMkLst>
          <pc:docMk/>
          <pc:sldMk cId="0" sldId="257"/>
        </pc:sldMkLst>
        <pc:spChg chg="mod">
          <ac:chgData name="" userId="" providerId="" clId="Web-{C9A1CE64-00F4-4A01-875A-A5FD00BB5D76}" dt="2022-09-14T17:43:52.598" v="1" actId="1076"/>
          <ac:spMkLst>
            <pc:docMk/>
            <pc:sldMk cId="0" sldId="257"/>
            <ac:spMk id="91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E5541BB5-E52B-4DAC-88F9-535B82B772B4}"/>
    <pc:docChg chg="modSld">
      <pc:chgData name="McCall, Lauren" userId="S::lmccall7@gatech.edu::0525a10b-d9b0-4c06-a260-852393986b03" providerId="AD" clId="Web-{E5541BB5-E52B-4DAC-88F9-535B82B772B4}" dt="2022-08-19T18:03:06.253" v="0"/>
      <pc:docMkLst>
        <pc:docMk/>
      </pc:docMkLst>
      <pc:sldChg chg="delSp">
        <pc:chgData name="McCall, Lauren" userId="S::lmccall7@gatech.edu::0525a10b-d9b0-4c06-a260-852393986b03" providerId="AD" clId="Web-{E5541BB5-E52B-4DAC-88F9-535B82B772B4}" dt="2022-08-19T18:03:06.253" v="0"/>
        <pc:sldMkLst>
          <pc:docMk/>
          <pc:sldMk cId="0" sldId="256"/>
        </pc:sldMkLst>
        <pc:picChg chg="del">
          <ac:chgData name="McCall, Lauren" userId="S::lmccall7@gatech.edu::0525a10b-d9b0-4c06-a260-852393986b03" providerId="AD" clId="Web-{E5541BB5-E52B-4DAC-88F9-535B82B772B4}" dt="2022-08-19T18:03:06.253" v="0"/>
          <ac:picMkLst>
            <pc:docMk/>
            <pc:sldMk cId="0" sldId="256"/>
            <ac:picMk id="81" creationId="{00000000-0000-0000-0000-000000000000}"/>
          </ac:picMkLst>
        </pc:picChg>
      </pc:sldChg>
    </pc:docChg>
  </pc:docChgLst>
  <pc:docChgLst>
    <pc:chgData name="Paley, Jessica" userId="S::jpaley3@gatech.edu::635cd12e-23fc-4b97-9518-81746cd40610" providerId="AD" clId="Web-{EEAEB66B-9BE8-4030-91E3-169204607DBE}"/>
    <pc:docChg chg="modSld">
      <pc:chgData name="Paley, Jessica" userId="S::jpaley3@gatech.edu::635cd12e-23fc-4b97-9518-81746cd40610" providerId="AD" clId="Web-{EEAEB66B-9BE8-4030-91E3-169204607DBE}" dt="2022-07-28T17:04:17.357" v="79"/>
      <pc:docMkLst>
        <pc:docMk/>
      </pc:docMkLst>
      <pc:sldChg chg="modCm">
        <pc:chgData name="Paley, Jessica" userId="S::jpaley3@gatech.edu::635cd12e-23fc-4b97-9518-81746cd40610" providerId="AD" clId="Web-{EEAEB66B-9BE8-4030-91E3-169204607DBE}" dt="2022-07-28T17:04:17.357" v="79"/>
        <pc:sldMkLst>
          <pc:docMk/>
          <pc:sldMk cId="0" sldId="256"/>
        </pc:sldMkLst>
      </pc:sldChg>
      <pc:sldChg chg="modNotes">
        <pc:chgData name="Paley, Jessica" userId="S::jpaley3@gatech.edu::635cd12e-23fc-4b97-9518-81746cd40610" providerId="AD" clId="Web-{EEAEB66B-9BE8-4030-91E3-169204607DBE}" dt="2022-07-28T17:03:47.559" v="77"/>
        <pc:sldMkLst>
          <pc:docMk/>
          <pc:sldMk cId="0" sldId="260"/>
        </pc:sldMkLst>
      </pc:sldChg>
      <pc:sldChg chg="modNotes">
        <pc:chgData name="Paley, Jessica" userId="S::jpaley3@gatech.edu::635cd12e-23fc-4b97-9518-81746cd40610" providerId="AD" clId="Web-{EEAEB66B-9BE8-4030-91E3-169204607DBE}" dt="2022-07-28T17:04:02.982" v="78"/>
        <pc:sldMkLst>
          <pc:docMk/>
          <pc:sldMk cId="0" sldId="261"/>
        </pc:sldMkLst>
      </pc:sldChg>
    </pc:docChg>
  </pc:docChgLst>
  <pc:docChgLst>
    <pc:chgData name="Missner, Samuel A" userId="S::smissner3@gatech.edu::a488782b-140e-4077-96f0-dcf6587c1901" providerId="AD" clId="Web-{C9A1CE64-00F4-4A01-875A-A5FD00BB5D76}"/>
    <pc:docChg chg="modSld">
      <pc:chgData name="Missner, Samuel A" userId="S::smissner3@gatech.edu::a488782b-140e-4077-96f0-dcf6587c1901" providerId="AD" clId="Web-{C9A1CE64-00F4-4A01-875A-A5FD00BB5D76}" dt="2022-09-14T17:46:24.587" v="38" actId="20577"/>
      <pc:docMkLst>
        <pc:docMk/>
      </pc:docMkLst>
      <pc:sldChg chg="modSp">
        <pc:chgData name="Missner, Samuel A" userId="S::smissner3@gatech.edu::a488782b-140e-4077-96f0-dcf6587c1901" providerId="AD" clId="Web-{C9A1CE64-00F4-4A01-875A-A5FD00BB5D76}" dt="2022-09-14T17:45:05.116" v="2" actId="20577"/>
        <pc:sldMkLst>
          <pc:docMk/>
          <pc:sldMk cId="0" sldId="257"/>
        </pc:sldMkLst>
        <pc:spChg chg="mod">
          <ac:chgData name="Missner, Samuel A" userId="S::smissner3@gatech.edu::a488782b-140e-4077-96f0-dcf6587c1901" providerId="AD" clId="Web-{C9A1CE64-00F4-4A01-875A-A5FD00BB5D76}" dt="2022-09-14T17:45:05.116" v="2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C9A1CE64-00F4-4A01-875A-A5FD00BB5D76}" dt="2022-09-14T17:45:10.366" v="3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C9A1CE64-00F4-4A01-875A-A5FD00BB5D76}" dt="2022-09-14T17:45:10.366" v="3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C9A1CE64-00F4-4A01-875A-A5FD00BB5D76}" dt="2022-09-14T17:46:24.587" v="38" actId="20577"/>
        <pc:sldMkLst>
          <pc:docMk/>
          <pc:sldMk cId="0" sldId="259"/>
        </pc:sldMkLst>
        <pc:spChg chg="mod">
          <ac:chgData name="Missner, Samuel A" userId="S::smissner3@gatech.edu::a488782b-140e-4077-96f0-dcf6587c1901" providerId="AD" clId="Web-{C9A1CE64-00F4-4A01-875A-A5FD00BB5D76}" dt="2022-09-14T17:46:24.587" v="38" actId="20577"/>
          <ac:spMkLst>
            <pc:docMk/>
            <pc:sldMk cId="0" sldId="259"/>
            <ac:spMk id="118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FF7F862C-8DB0-402E-ACC5-309EAA77B96B}"/>
    <pc:docChg chg="modSld">
      <pc:chgData name="Missner, Samuel A" userId="S::smissner3@gatech.edu::a488782b-140e-4077-96f0-dcf6587c1901" providerId="AD" clId="Web-{FF7F862C-8DB0-402E-ACC5-309EAA77B96B}" dt="2022-09-15T17:15:30.154" v="13"/>
      <pc:docMkLst>
        <pc:docMk/>
      </pc:docMkLst>
      <pc:sldChg chg="modSp">
        <pc:chgData name="Missner, Samuel A" userId="S::smissner3@gatech.edu::a488782b-140e-4077-96f0-dcf6587c1901" providerId="AD" clId="Web-{FF7F862C-8DB0-402E-ACC5-309EAA77B96B}" dt="2022-09-15T17:15:01.356" v="1"/>
        <pc:sldMkLst>
          <pc:docMk/>
          <pc:sldMk cId="0" sldId="261"/>
        </pc:sldMkLst>
        <pc:graphicFrameChg chg="mod modGraphic">
          <ac:chgData name="Missner, Samuel A" userId="S::smissner3@gatech.edu::a488782b-140e-4077-96f0-dcf6587c1901" providerId="AD" clId="Web-{FF7F862C-8DB0-402E-ACC5-309EAA77B96B}" dt="2022-09-15T17:15:01.356" v="1"/>
          <ac:graphicFrameMkLst>
            <pc:docMk/>
            <pc:sldMk cId="0" sldId="261"/>
            <ac:graphicFrameMk id="137" creationId="{00000000-0000-0000-0000-000000000000}"/>
          </ac:graphicFrameMkLst>
        </pc:graphicFrameChg>
      </pc:sldChg>
      <pc:sldChg chg="modSp">
        <pc:chgData name="Missner, Samuel A" userId="S::smissner3@gatech.edu::a488782b-140e-4077-96f0-dcf6587c1901" providerId="AD" clId="Web-{FF7F862C-8DB0-402E-ACC5-309EAA77B96B}" dt="2022-09-15T17:15:11.810" v="5"/>
        <pc:sldMkLst>
          <pc:docMk/>
          <pc:sldMk cId="0" sldId="262"/>
        </pc:sldMkLst>
        <pc:graphicFrameChg chg="mod modGraphic">
          <ac:chgData name="Missner, Samuel A" userId="S::smissner3@gatech.edu::a488782b-140e-4077-96f0-dcf6587c1901" providerId="AD" clId="Web-{FF7F862C-8DB0-402E-ACC5-309EAA77B96B}" dt="2022-09-15T17:15:08.247" v="3"/>
          <ac:graphicFrameMkLst>
            <pc:docMk/>
            <pc:sldMk cId="0" sldId="262"/>
            <ac:graphicFrameMk id="147" creationId="{00000000-0000-0000-0000-000000000000}"/>
          </ac:graphicFrameMkLst>
        </pc:graphicFrameChg>
        <pc:graphicFrameChg chg="mod modGraphic">
          <ac:chgData name="Missner, Samuel A" userId="S::smissner3@gatech.edu::a488782b-140e-4077-96f0-dcf6587c1901" providerId="AD" clId="Web-{FF7F862C-8DB0-402E-ACC5-309EAA77B96B}" dt="2022-09-15T17:15:11.810" v="5"/>
          <ac:graphicFrameMkLst>
            <pc:docMk/>
            <pc:sldMk cId="0" sldId="262"/>
            <ac:graphicFrameMk id="148" creationId="{00000000-0000-0000-0000-000000000000}"/>
          </ac:graphicFrameMkLst>
        </pc:graphicFrameChg>
      </pc:sldChg>
      <pc:sldChg chg="modSp">
        <pc:chgData name="Missner, Samuel A" userId="S::smissner3@gatech.edu::a488782b-140e-4077-96f0-dcf6587c1901" providerId="AD" clId="Web-{FF7F862C-8DB0-402E-ACC5-309EAA77B96B}" dt="2022-09-15T17:15:21.873" v="9"/>
        <pc:sldMkLst>
          <pc:docMk/>
          <pc:sldMk cId="0" sldId="263"/>
        </pc:sldMkLst>
        <pc:graphicFrameChg chg="mod modGraphic">
          <ac:chgData name="Missner, Samuel A" userId="S::smissner3@gatech.edu::a488782b-140e-4077-96f0-dcf6587c1901" providerId="AD" clId="Web-{FF7F862C-8DB0-402E-ACC5-309EAA77B96B}" dt="2022-09-15T17:15:18.607" v="7"/>
          <ac:graphicFrameMkLst>
            <pc:docMk/>
            <pc:sldMk cId="0" sldId="263"/>
            <ac:graphicFrameMk id="157" creationId="{00000000-0000-0000-0000-000000000000}"/>
          </ac:graphicFrameMkLst>
        </pc:graphicFrameChg>
        <pc:graphicFrameChg chg="mod modGraphic">
          <ac:chgData name="Missner, Samuel A" userId="S::smissner3@gatech.edu::a488782b-140e-4077-96f0-dcf6587c1901" providerId="AD" clId="Web-{FF7F862C-8DB0-402E-ACC5-309EAA77B96B}" dt="2022-09-15T17:15:21.873" v="9"/>
          <ac:graphicFrameMkLst>
            <pc:docMk/>
            <pc:sldMk cId="0" sldId="263"/>
            <ac:graphicFrameMk id="158" creationId="{00000000-0000-0000-0000-000000000000}"/>
          </ac:graphicFrameMkLst>
        </pc:graphicFrameChg>
      </pc:sldChg>
      <pc:sldChg chg="modSp">
        <pc:chgData name="Missner, Samuel A" userId="S::smissner3@gatech.edu::a488782b-140e-4077-96f0-dcf6587c1901" providerId="AD" clId="Web-{FF7F862C-8DB0-402E-ACC5-309EAA77B96B}" dt="2022-09-15T17:15:30.154" v="13"/>
        <pc:sldMkLst>
          <pc:docMk/>
          <pc:sldMk cId="0" sldId="264"/>
        </pc:sldMkLst>
        <pc:graphicFrameChg chg="mod modGraphic">
          <ac:chgData name="Missner, Samuel A" userId="S::smissner3@gatech.edu::a488782b-140e-4077-96f0-dcf6587c1901" providerId="AD" clId="Web-{FF7F862C-8DB0-402E-ACC5-309EAA77B96B}" dt="2022-09-15T17:15:26.935" v="11"/>
          <ac:graphicFrameMkLst>
            <pc:docMk/>
            <pc:sldMk cId="0" sldId="264"/>
            <ac:graphicFrameMk id="167" creationId="{00000000-0000-0000-0000-000000000000}"/>
          </ac:graphicFrameMkLst>
        </pc:graphicFrameChg>
        <pc:graphicFrameChg chg="mod modGraphic">
          <ac:chgData name="Missner, Samuel A" userId="S::smissner3@gatech.edu::a488782b-140e-4077-96f0-dcf6587c1901" providerId="AD" clId="Web-{FF7F862C-8DB0-402E-ACC5-309EAA77B96B}" dt="2022-09-15T17:15:30.154" v="13"/>
          <ac:graphicFrameMkLst>
            <pc:docMk/>
            <pc:sldMk cId="0" sldId="264"/>
            <ac:graphicFrameMk id="168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usictheory.pugetsound.edu/mt21c/VerseChorusForm.html#:~:text=The%20Verse%2DChorus%20form%20is,contains%20less%20memorable%20melodic%20material.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symposium.music.org/index.php/27/item/2020-a-stylistic-analysis-of-selected-pop-songs-1965-1984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To do: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Example songs?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Example Songs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Example Songs with Analysis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/>
              <a:t>Use examples (see provided list) to illustrate the following vocabulary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1c7900083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11c7900083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c79000837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g11c79000837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1c79000837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11c79000837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Intro to Form</a:t>
            </a:r>
            <a:endParaRPr sz="3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Duration : 60 min</a:t>
            </a: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-5243" y="0"/>
            <a:ext cx="96636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2 </a:t>
            </a:r>
            <a:endParaRPr lang="en" sz="1700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E979128-614E-52E2-C245-872E1BD79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0400" y="4051200"/>
            <a:ext cx="2743200" cy="9871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4" name="Google Shape;174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Why use Form?</a:t>
            </a:r>
            <a:endParaRPr sz="3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r>
              <a:rPr lang="en" sz="1100" b="1">
                <a:solidFill>
                  <a:schemeClr val="lt1"/>
                </a:solidFill>
                <a:ea typeface="Roboto"/>
                <a:sym typeface="Roboto"/>
              </a:rPr>
              <a:t> </a:t>
            </a:r>
            <a:endParaRPr lang="en-US" sz="11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pic>
        <p:nvPicPr>
          <p:cNvPr id="176" name="Google Shape;176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5"/>
          <p:cNvSpPr txBox="1"/>
          <p:nvPr/>
        </p:nvSpPr>
        <p:spPr>
          <a:xfrm>
            <a:off x="193354" y="1511271"/>
            <a:ext cx="8834100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Font typeface="Roboto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How does form create meaning in music?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457200" indent="-361950">
              <a:buSzPts val="2100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How are the sections of songs made distinct? </a:t>
            </a:r>
            <a:endParaRPr sz="2100">
              <a:latin typeface="Roboto"/>
              <a:ea typeface="Roboto"/>
              <a:cs typeface="Roboto"/>
            </a:endParaRPr>
          </a:p>
          <a:p>
            <a:pPr marL="457200" lvl="0" indent="-36195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How can we utilize form to make the message of our song more clear to the listener?</a:t>
            </a:r>
            <a:endParaRPr sz="2100"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83544" y="1400150"/>
            <a:ext cx="8847441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4" name="Google Shape;184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5" name="Google Shape;185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Form Identification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6" name="Google Shape;186;p19"/>
          <p:cNvSpPr txBox="1"/>
          <p:nvPr/>
        </p:nvSpPr>
        <p:spPr>
          <a:xfrm>
            <a:off x="224763" y="1500600"/>
            <a:ext cx="8806200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indent="-361950">
              <a:lnSpc>
                <a:spcPct val="115000"/>
              </a:lnSpc>
              <a:buSzPts val="2100"/>
              <a:buFont typeface="Roboto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Choose a song from the provided list</a:t>
            </a:r>
            <a:endParaRPr lang="en-US" sz="2100"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6195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Label all the sections of the song</a:t>
            </a:r>
            <a:endParaRPr lang="en-US" sz="2100">
              <a:latin typeface="Roboto"/>
              <a:ea typeface="Roboto"/>
              <a:cs typeface="Roboto"/>
            </a:endParaRPr>
          </a:p>
          <a:p>
            <a:pPr marL="457200" marR="0" lvl="0" indent="-36195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How does the song’s form support its overall message?</a:t>
            </a:r>
            <a:endParaRPr sz="2100">
              <a:latin typeface="Roboto"/>
              <a:ea typeface="Roboto"/>
              <a:cs typeface="Roboto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7" name="Google Shape;187;p1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r>
              <a:rPr lang="en" sz="1100" b="1">
                <a:solidFill>
                  <a:schemeClr val="lt1"/>
                </a:solidFill>
                <a:ea typeface="Roboto"/>
                <a:sym typeface="Roboto"/>
              </a:rPr>
              <a:t> </a:t>
            </a:r>
            <a:endParaRPr lang="en-US" sz="11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8" name="Google Shape;188;p19"/>
          <p:cNvSpPr/>
          <p:nvPr/>
        </p:nvSpPr>
        <p:spPr>
          <a:xfrm rot="10800000">
            <a:off x="141375" y="4387375"/>
            <a:ext cx="89286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7145914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69900" indent="-342900">
              <a:lnSpc>
                <a:spcPct val="150000"/>
              </a:lnSpc>
              <a:buSzPts val="1600"/>
              <a:buFont typeface="Arial"/>
              <a:buChar char="•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How does form inform the meaning of music? </a:t>
            </a:r>
            <a:endParaRPr lang="en-US" sz="2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 marL="469900" indent="-342900">
              <a:lnSpc>
                <a:spcPct val="150000"/>
              </a:lnSpc>
              <a:buSzPts val="1600"/>
              <a:buFont typeface="Arial"/>
              <a:buChar char="•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How are the sections of songs made distinct? </a:t>
            </a:r>
            <a:endParaRPr sz="16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2 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Intro to Form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 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algn="ctr"/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 lang="en-US">
              <a:solidFill>
                <a:schemeClr val="lt1"/>
              </a:solidFill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Form in popular music</a:t>
            </a:r>
            <a:endParaRPr lang="en-US" sz="16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Sections in music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 Why use form?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Form identification</a:t>
            </a:r>
            <a:endParaRPr sz="1600" i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Let's define musical form and common sections of popular music, classify sections of songs, and consider how to create form in their own music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02a8cffa85_0_11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Form in Popular Music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02a8cffa85_0_11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r>
              <a:rPr lang="en" sz="1100" b="1">
                <a:solidFill>
                  <a:schemeClr val="lt1"/>
                </a:solidFill>
                <a:ea typeface="Roboto"/>
                <a:sym typeface="Roboto"/>
              </a:rPr>
              <a:t> </a:t>
            </a:r>
            <a:endParaRPr lang="en-US" sz="11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17" name="Google Shape;117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02a8cffa85_0_113"/>
          <p:cNvSpPr txBox="1">
            <a:spLocks noGrp="1"/>
          </p:cNvSpPr>
          <p:nvPr>
            <p:ph type="body" idx="4294967295"/>
          </p:nvPr>
        </p:nvSpPr>
        <p:spPr>
          <a:xfrm>
            <a:off x="296650" y="1288950"/>
            <a:ext cx="86133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What labels do we use to describe the different parts of popular music?</a:t>
            </a:r>
            <a:endParaRPr lang="en-US" sz="2000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 indent="-355600">
              <a:lnSpc>
                <a:spcPct val="100000"/>
              </a:lnSpc>
              <a:buClr>
                <a:srgbClr val="000000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E.g. Verse, Chorus, Bridge. Can you think of any others?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4" name="Google Shape;124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5" name="Google Shape;125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Sections in Music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26" name="Google Shape;126;g127fff6a082_0_12"/>
          <p:cNvGraphicFramePr/>
          <p:nvPr>
            <p:extLst>
              <p:ext uri="{D42A27DB-BD31-4B8C-83A1-F6EECF244321}">
                <p14:modId xmlns:p14="http://schemas.microsoft.com/office/powerpoint/2010/main" val="3097852032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{8F102D2D-086B-4276-8142-5D01FB0330DB}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556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Let’s think of music examples that represent the </a:t>
                      </a: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terms on the next slides</a:t>
                      </a:r>
                      <a:endParaRPr sz="20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7" name="Google Shape;127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 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128" name="Google Shape;128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5" name="Google Shape;135;p17"/>
          <p:cNvPicPr preferRelativeResize="0"/>
          <p:nvPr/>
        </p:nvPicPr>
        <p:blipFill rotWithShape="1">
          <a:blip r:embed="rId3">
            <a:alphaModFix/>
          </a:blip>
          <a:srcRect l="64657" t="66041" r="1746" b="13380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7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r>
              <a:rPr lang="en" sz="1100" b="1">
                <a:solidFill>
                  <a:schemeClr val="lt1"/>
                </a:solidFill>
                <a:ea typeface="Roboto"/>
                <a:sym typeface="Roboto"/>
              </a:rPr>
              <a:t> </a:t>
            </a:r>
            <a:endParaRPr lang="en-US" sz="11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graphicFrame>
        <p:nvGraphicFramePr>
          <p:cNvPr id="137" name="Google Shape;137;p17"/>
          <p:cNvGraphicFramePr/>
          <p:nvPr>
            <p:extLst>
              <p:ext uri="{D42A27DB-BD31-4B8C-83A1-F6EECF244321}">
                <p14:modId xmlns:p14="http://schemas.microsoft.com/office/powerpoint/2010/main" val="1043984859"/>
              </p:ext>
            </p:extLst>
          </p:nvPr>
        </p:nvGraphicFramePr>
        <p:xfrm>
          <a:off x="360350" y="1546313"/>
          <a:ext cx="3691450" cy="186677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Form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structure of a piece of music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8" name="Google Shape;138;p17"/>
          <p:cNvGraphicFramePr/>
          <p:nvPr>
            <p:extLst>
              <p:ext uri="{D42A27DB-BD31-4B8C-83A1-F6EECF244321}">
                <p14:modId xmlns:p14="http://schemas.microsoft.com/office/powerpoint/2010/main" val="1330546636"/>
              </p:ext>
            </p:extLst>
          </p:nvPr>
        </p:nvGraphicFramePr>
        <p:xfrm>
          <a:off x="5127675" y="1546325"/>
          <a:ext cx="3308100" cy="3101000"/>
        </p:xfrm>
        <a:graphic>
          <a:graphicData uri="http://schemas.openxmlformats.org/drawingml/2006/table">
            <a:tbl>
              <a:tblPr>
                <a:noFill/>
                <a:tableStyleId>{C106F6C2-0AF5-4685-BA89-7D9F058A2D5A}</a:tableStyleId>
              </a:tblPr>
              <a:tblGrid>
                <a:gridCol w="330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7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A</a:t>
                      </a:r>
                      <a:endParaRPr sz="3000" b="1" i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B</a:t>
                      </a:r>
                      <a:endParaRPr sz="3000" b="1" i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A</a:t>
                      </a:r>
                      <a:endParaRPr sz="3000" b="1" i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2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000" b="1" i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B</a:t>
                      </a:r>
                      <a:endParaRPr sz="3000" b="1" i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accent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1c79000837_0_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4" name="Google Shape;144;g11c79000837_0_4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5" name="Google Shape;145;g11c79000837_0_4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11c79000837_0_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r>
              <a:rPr lang="en" sz="1100" b="1">
                <a:solidFill>
                  <a:schemeClr val="lt1"/>
                </a:solidFill>
                <a:ea typeface="Roboto"/>
                <a:sym typeface="Roboto"/>
              </a:rPr>
              <a:t> </a:t>
            </a:r>
            <a:endParaRPr lang="en-US" sz="11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graphicFrame>
        <p:nvGraphicFramePr>
          <p:cNvPr id="147" name="Google Shape;147;g11c79000837_0_4"/>
          <p:cNvGraphicFramePr/>
          <p:nvPr>
            <p:extLst>
              <p:ext uri="{D42A27DB-BD31-4B8C-83A1-F6EECF244321}">
                <p14:modId xmlns:p14="http://schemas.microsoft.com/office/powerpoint/2010/main" val="2165883218"/>
              </p:ext>
            </p:extLst>
          </p:nvPr>
        </p:nvGraphicFramePr>
        <p:xfrm>
          <a:off x="360350" y="1546313"/>
          <a:ext cx="3691450" cy="186677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Song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piece of music that is intended to be sung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8" name="Google Shape;148;g11c79000837_0_4"/>
          <p:cNvGraphicFramePr/>
          <p:nvPr>
            <p:extLst>
              <p:ext uri="{D42A27DB-BD31-4B8C-83A1-F6EECF244321}">
                <p14:modId xmlns:p14="http://schemas.microsoft.com/office/powerpoint/2010/main" val="3607978544"/>
              </p:ext>
            </p:extLst>
          </p:nvPr>
        </p:nvGraphicFramePr>
        <p:xfrm>
          <a:off x="4807400" y="1546313"/>
          <a:ext cx="3691450" cy="246882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Section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part of a piece of music that encompasses a full musical idea and is combined with other sections to create a full piece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1c79000837_0_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4" name="Google Shape;154;g11c79000837_0_13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5" name="Google Shape;155;g11c79000837_0_13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11c79000837_0_1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 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graphicFrame>
        <p:nvGraphicFramePr>
          <p:cNvPr id="157" name="Google Shape;157;g11c79000837_0_13"/>
          <p:cNvGraphicFramePr/>
          <p:nvPr>
            <p:extLst>
              <p:ext uri="{D42A27DB-BD31-4B8C-83A1-F6EECF244321}">
                <p14:modId xmlns:p14="http://schemas.microsoft.com/office/powerpoint/2010/main" val="2458569420"/>
              </p:ext>
            </p:extLst>
          </p:nvPr>
        </p:nvGraphicFramePr>
        <p:xfrm>
          <a:off x="360350" y="1546313"/>
          <a:ext cx="3691450" cy="214878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Verse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song section that often contains new lyrics that advance the message of the song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8" name="Google Shape;158;g11c79000837_0_13"/>
          <p:cNvGraphicFramePr/>
          <p:nvPr>
            <p:extLst>
              <p:ext uri="{D42A27DB-BD31-4B8C-83A1-F6EECF244321}">
                <p14:modId xmlns:p14="http://schemas.microsoft.com/office/powerpoint/2010/main" val="787634775"/>
              </p:ext>
            </p:extLst>
          </p:nvPr>
        </p:nvGraphicFramePr>
        <p:xfrm>
          <a:off x="4807400" y="1546313"/>
          <a:ext cx="3691450" cy="214878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Chorus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song section that is repeated throughout the song and often has catchy or memorable lyrics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c79000837_0_2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4" name="Google Shape;164;g11c79000837_0_22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5" name="Google Shape;165;g11c79000837_0_22"/>
          <p:cNvPicPr preferRelativeResize="0"/>
          <p:nvPr/>
        </p:nvPicPr>
        <p:blipFill rotWithShape="1">
          <a:blip r:embed="rId3">
            <a:alphaModFix/>
          </a:blip>
          <a:srcRect l="64659" t="66040" r="1743" b="13381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11c79000837_0_2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 </a:t>
            </a:r>
            <a:endParaRPr lang="en-US" sz="11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graphicFrame>
        <p:nvGraphicFramePr>
          <p:cNvPr id="167" name="Google Shape;167;g11c79000837_0_22"/>
          <p:cNvGraphicFramePr/>
          <p:nvPr>
            <p:extLst>
              <p:ext uri="{D42A27DB-BD31-4B8C-83A1-F6EECF244321}">
                <p14:modId xmlns:p14="http://schemas.microsoft.com/office/powerpoint/2010/main" val="490792523"/>
              </p:ext>
            </p:extLst>
          </p:nvPr>
        </p:nvGraphicFramePr>
        <p:xfrm>
          <a:off x="360350" y="1546313"/>
          <a:ext cx="3691450" cy="214878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Bridge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song section that introduces contrast and connects the other sections of a song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8" name="Google Shape;168;g11c79000837_0_22"/>
          <p:cNvGraphicFramePr/>
          <p:nvPr>
            <p:extLst>
              <p:ext uri="{D42A27DB-BD31-4B8C-83A1-F6EECF244321}">
                <p14:modId xmlns:p14="http://schemas.microsoft.com/office/powerpoint/2010/main" val="2016140744"/>
              </p:ext>
            </p:extLst>
          </p:nvPr>
        </p:nvGraphicFramePr>
        <p:xfrm>
          <a:off x="4807400" y="1546313"/>
          <a:ext cx="3691450" cy="1866770"/>
        </p:xfrm>
        <a:graphic>
          <a:graphicData uri="http://schemas.openxmlformats.org/drawingml/2006/table">
            <a:tbl>
              <a:tblPr>
                <a:noFill/>
                <a:tableStyleId>{32C6A705-D51A-4928-8B33-A7C7AB9A7F49}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Intro/Outro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beginning and ending sections of a song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B6652D-3EFF-4C85-BED0-3D0B42FD100F}">
  <ds:schemaRefs>
    <ds:schemaRef ds:uri="0b7df29d-5056-43d3-b4ef-3abde5a3089a"/>
    <ds:schemaRef ds:uri="7d06cd21-3a24-42fa-b369-5e343ae4a771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AD176C5-0D8D-4663-B2BB-6D8E0E12FA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F19BB0-8408-4967-92A9-74BFEEF0A4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Microsoft Macintosh PowerPoint</Application>
  <PresentationFormat>On-screen Show (16:9)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Raleway</vt:lpstr>
      <vt:lpstr>Verdana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Intro to Form</vt:lpstr>
      <vt:lpstr>Engage/Explore: Form in Popular Music</vt:lpstr>
      <vt:lpstr>Explain: Sections in Music</vt:lpstr>
      <vt:lpstr>BUILD YOUR TOOLBOX: MUSIC </vt:lpstr>
      <vt:lpstr>BUILD YOUR TOOLBOX: MUSIC </vt:lpstr>
      <vt:lpstr>BUILD YOUR TOOLBOX: MUSIC </vt:lpstr>
      <vt:lpstr>BUILD YOUR TOOLBOX: MUSIC </vt:lpstr>
      <vt:lpstr>Elaborate: Why use Form?</vt:lpstr>
      <vt:lpstr>EVALUATE: Form Identification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2</cp:revision>
  <dcterms:modified xsi:type="dcterms:W3CDTF">2025-01-30T04:52:01Z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